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sldIdLst>
    <p:sldId id="312" r:id="rId5"/>
    <p:sldId id="318" r:id="rId6"/>
    <p:sldId id="346" r:id="rId7"/>
    <p:sldId id="313" r:id="rId8"/>
    <p:sldId id="359" r:id="rId9"/>
    <p:sldId id="360" r:id="rId10"/>
    <p:sldId id="354" r:id="rId11"/>
    <p:sldId id="319" r:id="rId12"/>
    <p:sldId id="340" r:id="rId13"/>
    <p:sldId id="330" r:id="rId14"/>
    <p:sldId id="333" r:id="rId15"/>
    <p:sldId id="343" r:id="rId16"/>
    <p:sldId id="355" r:id="rId17"/>
    <p:sldId id="341" r:id="rId18"/>
    <p:sldId id="314" r:id="rId19"/>
    <p:sldId id="337" r:id="rId20"/>
    <p:sldId id="325" r:id="rId21"/>
    <p:sldId id="353" r:id="rId22"/>
    <p:sldId id="338" r:id="rId23"/>
    <p:sldId id="326" r:id="rId24"/>
    <p:sldId id="356" r:id="rId25"/>
    <p:sldId id="315" r:id="rId26"/>
    <p:sldId id="334" r:id="rId27"/>
    <p:sldId id="335" r:id="rId28"/>
    <p:sldId id="339" r:id="rId29"/>
    <p:sldId id="347" r:id="rId30"/>
    <p:sldId id="349" r:id="rId31"/>
    <p:sldId id="348" r:id="rId32"/>
    <p:sldId id="327" r:id="rId33"/>
    <p:sldId id="331" r:id="rId34"/>
    <p:sldId id="361" r:id="rId35"/>
    <p:sldId id="328" r:id="rId36"/>
    <p:sldId id="350" r:id="rId37"/>
    <p:sldId id="351" r:id="rId38"/>
    <p:sldId id="352" r:id="rId39"/>
    <p:sldId id="332" r:id="rId40"/>
    <p:sldId id="357" r:id="rId41"/>
    <p:sldId id="322" r:id="rId42"/>
    <p:sldId id="358" r:id="rId43"/>
    <p:sldId id="323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96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69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77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420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0.xml"/><Relationship Id="rId4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" Target="slide14.xml"/><Relationship Id="rId7" Type="http://schemas.openxmlformats.org/officeDocument/2006/relationships/slide" Target="slide2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11" Type="http://schemas.openxmlformats.org/officeDocument/2006/relationships/slide" Target="slide40.xml"/><Relationship Id="rId5" Type="http://schemas.openxmlformats.org/officeDocument/2006/relationships/slide" Target="slide17.xml"/><Relationship Id="rId10" Type="http://schemas.openxmlformats.org/officeDocument/2006/relationships/slide" Target="slide38.xml"/><Relationship Id="rId4" Type="http://schemas.openxmlformats.org/officeDocument/2006/relationships/slide" Target="slide15.xml"/><Relationship Id="rId9" Type="http://schemas.openxmlformats.org/officeDocument/2006/relationships/slide" Target="slide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3996270" cy="437505"/>
            <a:chOff x="5383928" y="2247900"/>
            <a:chExt cx="2834015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2824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상호작용</a:t>
              </a:r>
              <a:r>
                <a:rPr lang="en-US" altLang="ko-KR" dirty="0"/>
                <a:t>(GIF)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i="1" dirty="0">
                  <a:solidFill>
                    <a:schemeClr val="tx1"/>
                  </a:solidFill>
                </a:rPr>
                <a:t>차후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밭이 확장될 것을 염두에 두고 크기를 설정한다</a:t>
              </a:r>
              <a:r>
                <a:rPr lang="en-US" altLang="ko-KR" i="1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770470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농사 시스템</a:t>
            </a:r>
          </a:p>
        </p:txBody>
      </p:sp>
    </p:spTree>
    <p:extLst>
      <p:ext uri="{BB962C8B-B14F-4D97-AF65-F5344CB8AC3E}">
        <p14:creationId xmlns:p14="http://schemas.microsoft.com/office/powerpoint/2010/main" val="83082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중간성장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완전성장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FB0922F-BB43-49AA-BC02-8A1624332C3F}"/>
              </a:ext>
            </a:extLst>
          </p:cNvPr>
          <p:cNvGrpSpPr/>
          <p:nvPr/>
        </p:nvGrpSpPr>
        <p:grpSpPr>
          <a:xfrm>
            <a:off x="1576359" y="1189737"/>
            <a:ext cx="2327564" cy="437505"/>
            <a:chOff x="5383928" y="2247900"/>
            <a:chExt cx="2291228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72BDC1EA-7A8E-4C20-BB3F-C5994393654B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DE22F1-9F84-44D0-AAF7-D45B6F4ECB76}"/>
                </a:ext>
              </a:extLst>
            </p:cNvPr>
            <p:cNvSpPr txBox="1"/>
            <p:nvPr/>
          </p:nvSpPr>
          <p:spPr>
            <a:xfrm>
              <a:off x="5393130" y="2281986"/>
              <a:ext cx="2282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이미지 정보</a:t>
              </a:r>
              <a:endParaRPr lang="en-US" altLang="ko-KR" dirty="0"/>
            </a:p>
          </p:txBody>
        </p:sp>
      </p:grp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E2619B0C-77B2-4CB3-AD20-CA7912DE6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181974"/>
              </p:ext>
            </p:extLst>
          </p:nvPr>
        </p:nvGraphicFramePr>
        <p:xfrm>
          <a:off x="1567011" y="1717704"/>
          <a:ext cx="3817789" cy="215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767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98022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3202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파일 형식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5050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stgr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i="1" dirty="0">
                          <a:solidFill>
                            <a:schemeClr val="tx1"/>
                          </a:solidFill>
                        </a:rPr>
                        <a:t>작물분류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hlgr_vegi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완전성장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allgr_vegi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78614A85-A97A-4084-9F83-0A300D2580E3}"/>
              </a:ext>
            </a:extLst>
          </p:cNvPr>
          <p:cNvGrpSpPr/>
          <p:nvPr/>
        </p:nvGrpSpPr>
        <p:grpSpPr>
          <a:xfrm>
            <a:off x="6211728" y="2419394"/>
            <a:ext cx="4861223" cy="3220005"/>
            <a:chOff x="7280649" y="4038167"/>
            <a:chExt cx="4217057" cy="238909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D1FA4A7-CB8A-4387-BD4B-396BF44F8A3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945B46A-7AC6-4537-A9C8-76A7E37A3701}"/>
                </a:ext>
              </a:extLst>
            </p:cNvPr>
            <p:cNvSpPr/>
            <p:nvPr/>
          </p:nvSpPr>
          <p:spPr>
            <a:xfrm>
              <a:off x="7280649" y="4332791"/>
              <a:ext cx="4217057" cy="20944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기울어진 글씨</a:t>
              </a:r>
              <a:r>
                <a:rPr lang="en-US" altLang="ko-KR" dirty="0">
                  <a:solidFill>
                    <a:schemeClr val="tx1"/>
                  </a:solidFill>
                </a:rPr>
                <a:t>: </a:t>
              </a:r>
              <a:r>
                <a:rPr lang="ko-KR" altLang="en-US" dirty="0">
                  <a:solidFill>
                    <a:schemeClr val="tx1"/>
                  </a:solidFill>
                </a:rPr>
                <a:t>작물에 따른 값이 </a:t>
              </a:r>
              <a:r>
                <a:rPr lang="ko-KR" altLang="en-US" dirty="0" err="1">
                  <a:solidFill>
                    <a:schemeClr val="tx1"/>
                  </a:solidFill>
                </a:rPr>
                <a:t>들어감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두 자리를 맞춘다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한 자리 수인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앞에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이 붙는다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Ex. ID: 1 &gt; vegi01, ID: 10 &gt; vegi10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 값은 작물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에 따른다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 값 정보‘ 표 참고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4074B2-54C3-4829-98AF-74C6E8740DB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aphicFrame>
        <p:nvGraphicFramePr>
          <p:cNvPr id="55" name="표 2">
            <a:extLst>
              <a:ext uri="{FF2B5EF4-FFF2-40B4-BE49-F238E27FC236}">
                <a16:creationId xmlns:a16="http://schemas.microsoft.com/office/drawing/2014/main" id="{A4039EDC-A8AF-4C36-B461-B672EA2E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43064"/>
              </p:ext>
            </p:extLst>
          </p:nvPr>
        </p:nvGraphicFramePr>
        <p:xfrm>
          <a:off x="1567012" y="4770719"/>
          <a:ext cx="244367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61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1534917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476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해당하는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i="0" dirty="0">
                          <a:solidFill>
                            <a:schemeClr val="tx1"/>
                          </a:solidFill>
                        </a:rPr>
                        <a:t>root</a:t>
                      </a:r>
                      <a:endParaRPr lang="ko-KR" altLang="en-US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2722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3~8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plant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9~12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tree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56" name="그룹 55">
            <a:extLst>
              <a:ext uri="{FF2B5EF4-FFF2-40B4-BE49-F238E27FC236}">
                <a16:creationId xmlns:a16="http://schemas.microsoft.com/office/drawing/2014/main" id="{835EA882-DCF2-4518-8ACC-38A0EF085DA6}"/>
              </a:ext>
            </a:extLst>
          </p:cNvPr>
          <p:cNvGrpSpPr/>
          <p:nvPr/>
        </p:nvGrpSpPr>
        <p:grpSpPr>
          <a:xfrm>
            <a:off x="1567011" y="4268345"/>
            <a:ext cx="2111907" cy="437505"/>
            <a:chOff x="5383928" y="2247900"/>
            <a:chExt cx="2078938" cy="437505"/>
          </a:xfrm>
        </p:grpSpPr>
        <p:sp>
          <p:nvSpPr>
            <p:cNvPr id="57" name="화살표: 오각형 56">
              <a:extLst>
                <a:ext uri="{FF2B5EF4-FFF2-40B4-BE49-F238E27FC236}">
                  <a16:creationId xmlns:a16="http://schemas.microsoft.com/office/drawing/2014/main" id="{9A5D66F6-11BF-496D-9D10-645D8F6788D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8A2498C-1C29-41C1-8DE5-A344C00DE839}"/>
                </a:ext>
              </a:extLst>
            </p:cNvPr>
            <p:cNvSpPr txBox="1"/>
            <p:nvPr/>
          </p:nvSpPr>
          <p:spPr>
            <a:xfrm>
              <a:off x="5393130" y="2281986"/>
              <a:ext cx="1933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작물분류 값 정보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20515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상점 시스템</a:t>
            </a:r>
          </a:p>
        </p:txBody>
      </p:sp>
    </p:spTree>
    <p:extLst>
      <p:ext uri="{BB962C8B-B14F-4D97-AF65-F5344CB8AC3E}">
        <p14:creationId xmlns:p14="http://schemas.microsoft.com/office/powerpoint/2010/main" val="160266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7000621" y="2963981"/>
            <a:ext cx="1409655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828564" y="3636292"/>
            <a:ext cx="141693" cy="179758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574068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240760"/>
              </p:ext>
            </p:extLst>
          </p:nvPr>
        </p:nvGraphicFramePr>
        <p:xfrm>
          <a:off x="955963" y="995906"/>
          <a:ext cx="10280073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287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농사 시스템의 </a:t>
                      </a:r>
                      <a:r>
                        <a:rPr lang="en-US" altLang="ko-KR" dirty="0"/>
                        <a:t>‘</a:t>
                      </a:r>
                      <a:r>
                        <a:rPr lang="ko-KR" altLang="en-US" dirty="0"/>
                        <a:t>작물 이미지</a:t>
                      </a:r>
                      <a:r>
                        <a:rPr lang="en-US" altLang="ko-KR" dirty="0"/>
                        <a:t>’ </a:t>
                      </a:r>
                      <a:r>
                        <a:rPr lang="ko-KR" altLang="en-US" dirty="0"/>
                        <a:t>부분 상세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4401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2020.10.06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문서 개요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전반적인 텍스트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32215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29736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67373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154260" y="3511099"/>
            <a:ext cx="262484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216378" y="1330026"/>
            <a:ext cx="802956" cy="8927193"/>
          </a:xfrm>
          <a:prstGeom prst="bentConnector3">
            <a:avLst>
              <a:gd name="adj1" fmla="val 1573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2101803" y="287075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43FB935-20EA-4DB7-B63D-442F7AC7273C}"/>
              </a:ext>
            </a:extLst>
          </p:cNvPr>
          <p:cNvGrpSpPr/>
          <p:nvPr/>
        </p:nvGrpSpPr>
        <p:grpSpPr>
          <a:xfrm>
            <a:off x="5849257" y="1836649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FA57D45-99D6-431B-9B32-2B59FCEAD5B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FA5B2AD-C65A-44FC-B6B2-81DF0BBA8DD2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</a:t>
              </a:r>
              <a:r>
                <a:rPr lang="ko-KR" altLang="en-US" dirty="0">
                  <a:solidFill>
                    <a:schemeClr val="tx1"/>
                  </a:solidFill>
                </a:rPr>
                <a:t>에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변경된 작물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 </a:t>
              </a:r>
              <a:r>
                <a:rPr lang="ko-KR" altLang="en-US" dirty="0">
                  <a:solidFill>
                    <a:schemeClr val="tx1"/>
                  </a:solidFill>
                </a:rPr>
                <a:t>전달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혹은 참조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i="1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 </a:t>
              </a:r>
              <a:r>
                <a:rPr lang="ko-KR" altLang="en-US" i="1" dirty="0">
                  <a:solidFill>
                    <a:schemeClr val="tx1"/>
                  </a:solidFill>
                </a:rPr>
                <a:t>내</a:t>
              </a:r>
              <a:br>
                <a:rPr lang="en-US" altLang="ko-KR" i="1" dirty="0">
                  <a:solidFill>
                    <a:schemeClr val="tx1"/>
                  </a:solidFill>
                </a:rPr>
              </a:br>
              <a:r>
                <a:rPr lang="en-US" altLang="ko-KR" i="1" dirty="0" err="1">
                  <a:solidFill>
                    <a:schemeClr val="tx1"/>
                  </a:solidFill>
                </a:rPr>
                <a:t>InventorySlot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세부설명</a:t>
              </a:r>
              <a:r>
                <a:rPr lang="ko-KR" altLang="en-US" dirty="0">
                  <a:solidFill>
                    <a:schemeClr val="tx1"/>
                  </a:solidFill>
                </a:rPr>
                <a:t> 참고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7C77648-2A82-4552-8B17-98F18A080097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2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자동 시스템</a:t>
            </a:r>
          </a:p>
        </p:txBody>
      </p:sp>
    </p:spTree>
    <p:extLst>
      <p:ext uri="{BB962C8B-B14F-4D97-AF65-F5344CB8AC3E}">
        <p14:creationId xmlns:p14="http://schemas.microsoft.com/office/powerpoint/2010/main" val="2627160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897193"/>
              </p:ext>
            </p:extLst>
          </p:nvPr>
        </p:nvGraphicFramePr>
        <p:xfrm>
          <a:off x="413657" y="3288262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숫자표기 시스템</a:t>
            </a:r>
          </a:p>
        </p:txBody>
      </p:sp>
    </p:spTree>
    <p:extLst>
      <p:ext uri="{BB962C8B-B14F-4D97-AF65-F5344CB8AC3E}">
        <p14:creationId xmlns:p14="http://schemas.microsoft.com/office/powerpoint/2010/main" val="366430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문서 개요</a:t>
            </a:r>
            <a:endParaRPr lang="en-US" altLang="ko-KR" sz="2000" dirty="0">
              <a:hlinkClick r:id="rId2" action="ppaction://hlinksldjump"/>
            </a:endParaRPr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6.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문서 개요</a:t>
            </a:r>
          </a:p>
        </p:txBody>
      </p:sp>
    </p:spTree>
    <p:extLst>
      <p:ext uri="{BB962C8B-B14F-4D97-AF65-F5344CB8AC3E}">
        <p14:creationId xmlns:p14="http://schemas.microsoft.com/office/powerpoint/2010/main" val="44776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문서 개요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776573"/>
            <a:ext cx="8366001" cy="3304853"/>
            <a:chOff x="7280649" y="4038167"/>
            <a:chExt cx="4217057" cy="238909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307786"/>
              <a:ext cx="4217057" cy="21194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게임 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기능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관련 사항을 기재한 문서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UI </a:t>
              </a:r>
              <a:r>
                <a:rPr lang="ko-KR" altLang="en-US" dirty="0">
                  <a:solidFill>
                    <a:schemeClr val="tx1"/>
                  </a:solidFill>
                </a:rPr>
                <a:t>구성도 함께 기재했음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GIF </a:t>
              </a:r>
              <a:r>
                <a:rPr lang="ko-KR" altLang="en-US" dirty="0">
                  <a:solidFill>
                    <a:schemeClr val="tx1"/>
                  </a:solidFill>
                </a:rPr>
                <a:t>자료는 슬라이드 </a:t>
              </a:r>
              <a:r>
                <a:rPr lang="ko-KR" altLang="en-US" dirty="0" err="1">
                  <a:solidFill>
                    <a:schemeClr val="tx1"/>
                  </a:solidFill>
                </a:rPr>
                <a:t>실행시</a:t>
              </a:r>
              <a:r>
                <a:rPr lang="ko-KR" altLang="en-US" dirty="0">
                  <a:solidFill>
                    <a:schemeClr val="tx1"/>
                  </a:solidFill>
                </a:rPr>
                <a:t> 확인할 수 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</a:t>
              </a:r>
              <a:r>
                <a:rPr lang="ko-KR" altLang="en-US" dirty="0">
                  <a:solidFill>
                    <a:schemeClr val="tx1"/>
                  </a:solidFill>
                </a:rPr>
                <a:t>와 함께 보면 좋음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773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인벤토리 시스템</a:t>
            </a:r>
          </a:p>
        </p:txBody>
      </p:sp>
    </p:spTree>
    <p:extLst>
      <p:ext uri="{BB962C8B-B14F-4D97-AF65-F5344CB8AC3E}">
        <p14:creationId xmlns:p14="http://schemas.microsoft.com/office/powerpoint/2010/main" val="263651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해당 내역을 </a:t>
              </a:r>
              <a:r>
                <a:rPr lang="en-US" altLang="ko-KR" dirty="0">
                  <a:solidFill>
                    <a:schemeClr val="tx1"/>
                  </a:solidFill>
                </a:rPr>
                <a:t>UI</a:t>
              </a:r>
              <a:r>
                <a:rPr lang="ko-KR" altLang="en-US" dirty="0">
                  <a:solidFill>
                    <a:schemeClr val="tx1"/>
                  </a:solidFill>
                </a:rPr>
                <a:t>상으로 확인할 수 있도록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작물별로 슬롯을 구성한다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 개수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096000" y="2461580"/>
            <a:ext cx="4676486" cy="2342652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보유 개수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는 씨앗 보유개수를 의미한다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자리를 넘어가지 않도록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1711</Words>
  <Application>Microsoft Office PowerPoint</Application>
  <PresentationFormat>와이드스크린</PresentationFormat>
  <Paragraphs>528</Paragraphs>
  <Slides>40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3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1. 문서 개요</vt:lpstr>
      <vt:lpstr>PowerPoint 프레젠테이션</vt:lpstr>
      <vt:lpstr>2. 인벤토리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 농사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4. 상점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 자동 시스템</vt:lpstr>
      <vt:lpstr>PowerPoint 프레젠테이션</vt:lpstr>
      <vt:lpstr>6. 숫자표기 시스템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65</cp:revision>
  <dcterms:created xsi:type="dcterms:W3CDTF">2020-07-17T09:29:04Z</dcterms:created>
  <dcterms:modified xsi:type="dcterms:W3CDTF">2020-10-06T02:01:10Z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